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sldIdLst>
    <p:sldId id="257" r:id="rId2"/>
    <p:sldId id="267" r:id="rId3"/>
    <p:sldId id="262" r:id="rId4"/>
    <p:sldId id="263" r:id="rId5"/>
    <p:sldId id="266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4660"/>
  </p:normalViewPr>
  <p:slideViewPr>
    <p:cSldViewPr snapToGrid="0">
      <p:cViewPr>
        <p:scale>
          <a:sx n="51" d="100"/>
          <a:sy n="51" d="100"/>
        </p:scale>
        <p:origin x="118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0410"/>
            <a:ext cx="10813067" cy="78383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998185"/>
            <a:ext cx="10813067" cy="54150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0081" y="1628155"/>
            <a:ext cx="10939628" cy="4718178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FC4771-5A22-2E68-AB04-0949D0A15B66}"/>
              </a:ext>
            </a:extLst>
          </p:cNvPr>
          <p:cNvCxnSpPr>
            <a:cxnSpLocks/>
          </p:cNvCxnSpPr>
          <p:nvPr/>
        </p:nvCxnSpPr>
        <p:spPr>
          <a:xfrm flipH="1">
            <a:off x="0" y="159971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A95C5A-6D75-9E1D-C459-7F2022E84F55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ED5AC1-9F96-A868-7F45-523BF1A45E7C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E1F764-5B01-7711-9CF1-7EA13A629701}"/>
              </a:ext>
            </a:extLst>
          </p:cNvPr>
          <p:cNvCxnSpPr>
            <a:cxnSpLocks/>
          </p:cNvCxnSpPr>
          <p:nvPr/>
        </p:nvCxnSpPr>
        <p:spPr>
          <a:xfrm flipH="1">
            <a:off x="0" y="639617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654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60221"/>
            <a:ext cx="10515600" cy="13304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04291"/>
            <a:ext cx="10515600" cy="41726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/>
          <a:p>
            <a:r>
              <a:rPr lang="en-US" dirty="0" err="1"/>
              <a:t>HackSpark</a:t>
            </a:r>
            <a:r>
              <a:rPr lang="en-US" dirty="0"/>
              <a:t> ‘26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410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45" y="1480212"/>
            <a:ext cx="3849131" cy="287135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46" y="5410440"/>
            <a:ext cx="3849128" cy="106820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04414" cy="6859634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29501" y="6445997"/>
            <a:ext cx="295546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6650" y="6445997"/>
            <a:ext cx="135305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BE003B-9AA9-5AAB-16A3-CC8CD5997AAA}"/>
              </a:ext>
            </a:extLst>
          </p:cNvPr>
          <p:cNvCxnSpPr>
            <a:cxnSpLocks/>
          </p:cNvCxnSpPr>
          <p:nvPr/>
        </p:nvCxnSpPr>
        <p:spPr>
          <a:xfrm flipH="1">
            <a:off x="7206802" y="5031087"/>
            <a:ext cx="498519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CBC2A1-BC50-27CD-C764-435FA7A59ABD}"/>
              </a:ext>
            </a:extLst>
          </p:cNvPr>
          <p:cNvCxnSpPr>
            <a:cxnSpLocks/>
          </p:cNvCxnSpPr>
          <p:nvPr/>
        </p:nvCxnSpPr>
        <p:spPr>
          <a:xfrm>
            <a:off x="720680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7">
            <a:extLst>
              <a:ext uri="{FF2B5EF4-FFF2-40B4-BE49-F238E27FC236}">
                <a16:creationId xmlns:a16="http://schemas.microsoft.com/office/drawing/2014/main" id="{649A2235-24BD-8CE8-8C55-BB6057EF13D8}"/>
              </a:ext>
            </a:extLst>
          </p:cNvPr>
          <p:cNvSpPr/>
          <p:nvPr userDrawn="1"/>
        </p:nvSpPr>
        <p:spPr>
          <a:xfrm>
            <a:off x="3140814" y="2967607"/>
            <a:ext cx="922785" cy="922785"/>
          </a:xfrm>
          <a:custGeom>
            <a:avLst/>
            <a:gdLst/>
            <a:ahLst/>
            <a:cxnLst/>
            <a:rect l="l" t="t" r="r" b="b"/>
            <a:pathLst>
              <a:path w="922785" h="922785">
                <a:moveTo>
                  <a:pt x="0" y="0"/>
                </a:moveTo>
                <a:lnTo>
                  <a:pt x="922785" y="0"/>
                </a:lnTo>
                <a:lnTo>
                  <a:pt x="922785" y="922785"/>
                </a:lnTo>
                <a:lnTo>
                  <a:pt x="0" y="9227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 b="1" dirty="0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4375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6222" y="1246912"/>
            <a:ext cx="8919556" cy="3050766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378" y="5345199"/>
            <a:ext cx="7289245" cy="118403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9045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2D6AD5-6168-B411-89A9-90C82303B2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C6DA0-2CB8-AFC5-DB06-AB923598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38087"/>
            <a:ext cx="8932653" cy="3312544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cap="all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16A9F-28B9-2207-66D3-D952EB7EC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-789870"/>
            <a:ext cx="10515600" cy="6383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3F77F-C41D-1011-B9F4-A5DE814F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751081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D507-925C-84B3-8F49-9F3B9120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B4AE-32E8-CAFF-4A3C-6CBE4FFF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FA0DE8-9E4B-D747-CB64-14B8DEDC02EA}"/>
              </a:ext>
            </a:extLst>
          </p:cNvPr>
          <p:cNvCxnSpPr>
            <a:cxnSpLocks/>
          </p:cNvCxnSpPr>
          <p:nvPr/>
        </p:nvCxnSpPr>
        <p:spPr>
          <a:xfrm flipH="1">
            <a:off x="0" y="136758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EB75EB-F27E-271A-C843-4096E1F19057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9662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2D18C4-A1A8-6CA4-B4A2-0E9791DC7F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463362"/>
            <a:ext cx="11122507" cy="357981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9085" y="2249592"/>
            <a:ext cx="6100623" cy="3787062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652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D0A563-F018-FFF1-B911-D69E42CEEA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30279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A2B1BE-7DDF-C8B4-6A46-21B5A0257D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364" y="1830708"/>
            <a:ext cx="5321063" cy="456392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6552" y="2191025"/>
            <a:ext cx="5733156" cy="3894807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DD64E6-257D-65B2-D2A7-6A1002E1E580}"/>
              </a:ext>
            </a:extLst>
          </p:cNvPr>
          <p:cNvCxnSpPr>
            <a:cxnSpLocks/>
          </p:cNvCxnSpPr>
          <p:nvPr/>
        </p:nvCxnSpPr>
        <p:spPr>
          <a:xfrm>
            <a:off x="5321065" y="1822345"/>
            <a:ext cx="0" cy="5035655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31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1299"/>
            <a:ext cx="3689927" cy="1486906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515" y="2780147"/>
            <a:ext cx="6567049" cy="3359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F5C1EC-3A2D-2E51-65A6-6155B3776C4A}"/>
              </a:ext>
            </a:extLst>
          </p:cNvPr>
          <p:cNvCxnSpPr>
            <a:cxnSpLocks/>
          </p:cNvCxnSpPr>
          <p:nvPr/>
        </p:nvCxnSpPr>
        <p:spPr>
          <a:xfrm flipH="1">
            <a:off x="0" y="239797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97FEE4-9B7E-CE58-4AA3-EC6E3E1861F3}"/>
              </a:ext>
            </a:extLst>
          </p:cNvPr>
          <p:cNvCxnSpPr>
            <a:cxnSpLocks/>
          </p:cNvCxnSpPr>
          <p:nvPr/>
        </p:nvCxnSpPr>
        <p:spPr>
          <a:xfrm>
            <a:off x="4469245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4299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360">
          <p15:clr>
            <a:srgbClr val="FBAE40"/>
          </p15:clr>
        </p15:guide>
        <p15:guide id="4" pos="2928">
          <p15:clr>
            <a:srgbClr val="FBAE40"/>
          </p15:clr>
        </p15:guide>
        <p15:guide id="5" pos="47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473"/>
            <a:ext cx="3664107" cy="386405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349" y="720473"/>
            <a:ext cx="6309360" cy="5303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AC6891-86BE-FF41-E94E-AB97BFFB2322}"/>
              </a:ext>
            </a:extLst>
          </p:cNvPr>
          <p:cNvCxnSpPr>
            <a:cxnSpLocks/>
          </p:cNvCxnSpPr>
          <p:nvPr/>
        </p:nvCxnSpPr>
        <p:spPr>
          <a:xfrm>
            <a:off x="464346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51E503-5C8D-3CDA-5CC2-A56B4F2A619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7485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1995" y="559483"/>
            <a:ext cx="6825541" cy="1009652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421943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1994" y="2083837"/>
            <a:ext cx="6825545" cy="4032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811448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423739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4425535" y="1810995"/>
            <a:ext cx="7750205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624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44" y="669386"/>
            <a:ext cx="7231413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994" y="-5468"/>
            <a:ext cx="4011836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644" y="1812385"/>
            <a:ext cx="7231407" cy="4423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408011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00921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879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0728"/>
            <a:ext cx="7281067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3728"/>
            <a:ext cx="7281061" cy="4423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5489" y="-6369"/>
            <a:ext cx="3996512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818828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712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8485"/>
            <a:ext cx="6369370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1484"/>
            <a:ext cx="6360897" cy="42921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77100" y="-8466"/>
            <a:ext cx="4914895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727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6942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145"/>
            <a:ext cx="4000497" cy="16797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2880"/>
            <a:ext cx="4000497" cy="3789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3323" y="0"/>
            <a:ext cx="733867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40005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849331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962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922" y="458144"/>
            <a:ext cx="3909536" cy="14858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6839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9922" y="2463789"/>
            <a:ext cx="3909534" cy="3561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67EAFE-BA64-2156-9780-AA400F6F3026}"/>
              </a:ext>
            </a:extLst>
          </p:cNvPr>
          <p:cNvCxnSpPr>
            <a:cxnSpLocks/>
          </p:cNvCxnSpPr>
          <p:nvPr/>
        </p:nvCxnSpPr>
        <p:spPr>
          <a:xfrm>
            <a:off x="727134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F2342-86AA-3EA4-EB3B-2DB8D68315E6}"/>
              </a:ext>
            </a:extLst>
          </p:cNvPr>
          <p:cNvCxnSpPr>
            <a:cxnSpLocks/>
          </p:cNvCxnSpPr>
          <p:nvPr/>
        </p:nvCxnSpPr>
        <p:spPr>
          <a:xfrm flipH="1">
            <a:off x="7227420" y="2212509"/>
            <a:ext cx="493532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8436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959530"/>
            <a:ext cx="3512409" cy="219986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B441162-7125-E1E0-1B82-FCC1AB8422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57" y="-1"/>
            <a:ext cx="12192000" cy="364897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3613" y="3959529"/>
            <a:ext cx="7011183" cy="2369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1" y="6445997"/>
            <a:ext cx="3543299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F81FBD-8D67-B5E4-E22E-74E98EF89F80}"/>
              </a:ext>
            </a:extLst>
          </p:cNvPr>
          <p:cNvCxnSpPr>
            <a:cxnSpLocks/>
          </p:cNvCxnSpPr>
          <p:nvPr/>
        </p:nvCxnSpPr>
        <p:spPr>
          <a:xfrm>
            <a:off x="4290210" y="3648976"/>
            <a:ext cx="0" cy="3209024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92870-1B48-2935-21E8-3BC6F474C661}"/>
              </a:ext>
            </a:extLst>
          </p:cNvPr>
          <p:cNvCxnSpPr>
            <a:cxnSpLocks/>
          </p:cNvCxnSpPr>
          <p:nvPr/>
        </p:nvCxnSpPr>
        <p:spPr>
          <a:xfrm flipH="1">
            <a:off x="-857" y="3654706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744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77072"/>
            <a:ext cx="4958078" cy="122548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2182"/>
            <a:ext cx="5758172" cy="454645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142" y="377072"/>
            <a:ext cx="5558655" cy="5797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575817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1842182"/>
            <a:ext cx="5758174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425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407360"/>
            <a:ext cx="3543299" cy="173282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466598"/>
            <a:ext cx="4460008" cy="3601433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635" y="788704"/>
            <a:ext cx="6730614" cy="53858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5433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4068031"/>
            <a:ext cx="446000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446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D58D1-F636-9620-582E-41FBB707092B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411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1F6A87-CC7B-D4BD-1F6A-C3948971C3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8720" y="5264780"/>
            <a:ext cx="9811512" cy="109728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10000"/>
              </a:lnSpc>
              <a:defRPr lang="en-US" sz="2800" cap="all" spc="100" baseline="0" dirty="0">
                <a:solidFill>
                  <a:schemeClr val="tx2">
                    <a:lumMod val="9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76656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ADE133-B5D6-A1C0-6BC9-C723D008EC0E}"/>
              </a:ext>
            </a:extLst>
          </p:cNvPr>
          <p:cNvCxnSpPr>
            <a:cxnSpLocks/>
          </p:cNvCxnSpPr>
          <p:nvPr/>
        </p:nvCxnSpPr>
        <p:spPr>
          <a:xfrm flipH="1">
            <a:off x="0" y="501866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267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FB4D75-C478-D736-9A5A-B64DEA2410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93103" y="1493520"/>
            <a:ext cx="8805794" cy="3911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5400" b="0">
                <a:solidFill>
                  <a:schemeClr val="tx2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4800" b="0">
                <a:solidFill>
                  <a:schemeClr val="tx2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4400" b="0">
                <a:solidFill>
                  <a:schemeClr val="tx2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4000" b="0">
                <a:solidFill>
                  <a:schemeClr val="tx2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36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547212-589F-3A5C-2FF7-4E576B86E3A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E2472-A2D0-B3C4-1592-E709B2EC9AD6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95E0B8-C6C3-8095-D53F-FB618E39D7CE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D2DF78-237E-1E21-906C-273460F55F55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5925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7DCC75-46A1-9953-9459-89672E9805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5549186"/>
            <a:ext cx="9199563" cy="6531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 cap="all" spc="100" baseline="0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6EB602-83B2-B4EE-7805-FB94B77476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62100" y="823913"/>
            <a:ext cx="9199563" cy="3614737"/>
          </a:xfrm>
        </p:spPr>
        <p:txBody>
          <a:bodyPr anchor="ctr">
            <a:normAutofit/>
          </a:bodyPr>
          <a:lstStyle>
            <a:lvl1pPr marL="182880" indent="-182880">
              <a:buNone/>
              <a:defRPr sz="400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1338F2-C5CE-45A7-7748-138B348BA1E7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4CFB94-8AB3-65DB-0B12-EC4F7DAAEBF7}"/>
              </a:ext>
            </a:extLst>
          </p:cNvPr>
          <p:cNvCxnSpPr>
            <a:cxnSpLocks/>
          </p:cNvCxnSpPr>
          <p:nvPr/>
        </p:nvCxnSpPr>
        <p:spPr>
          <a:xfrm flipH="1">
            <a:off x="0" y="504372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1591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7BF6-CDFA-AAF4-F7FD-F4F8D06F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5309"/>
            <a:ext cx="11277600" cy="9144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B1904-05A3-AF54-90B7-8B4E5E9BFC6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5613" y="1677988"/>
            <a:ext cx="5181600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15555F-2C1E-04D7-CE37-D06ABFB568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3200" y="1677988"/>
            <a:ext cx="5180013" cy="4498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08197-F703-726D-4372-C7520052D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FAA39-5E1E-3A94-5A04-C36BA19E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80595-19B6-01B9-FCF5-F94B0C1B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C5098A-8A29-951C-ABCF-B4C329C3A94F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4A1D01-2B46-73F0-8DC7-926AA95F7DFC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636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27A1-B3E2-4312-9475-76586DB1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6838"/>
            <a:ext cx="11274552" cy="914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D6984-5D8F-6F35-3DC2-352D46E75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475623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D5136-48A0-D788-8CE2-627309A00EC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522538"/>
            <a:ext cx="5178425" cy="380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07CEA6-7FDB-2A72-485B-D38A79C18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6248" y="1475622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4D723F-4492-3B3B-CE74-0959714EEB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6375" y="2522538"/>
            <a:ext cx="5175249" cy="380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FA108E0-63AE-4B5C-404F-AD0FEC4AB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2E2EB77-3CF8-CDC9-D0D4-1AC07FC5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918C09E-FCA3-F1F6-7408-40D98FCE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4F547E-1AC1-2FFD-3E17-DC3F25B07823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95E25D-D4B1-2002-F8AB-8B987C1683D9}"/>
              </a:ext>
            </a:extLst>
          </p:cNvPr>
          <p:cNvCxnSpPr>
            <a:cxnSpLocks/>
          </p:cNvCxnSpPr>
          <p:nvPr/>
        </p:nvCxnSpPr>
        <p:spPr>
          <a:xfrm flipH="1">
            <a:off x="0" y="226812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35EA16-C700-BA75-F075-2E4BC3EAFBE2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3101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2196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1370D-0A93-44DD-E049-EF3265B7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F00A2-5853-30A7-62F5-7C7CB5A22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E97DA-A7DF-E3FF-8937-F6A36D17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1491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5319627-2791-E32D-91B0-857B27F822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11122508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3528206"/>
            <a:ext cx="11122509" cy="275425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48532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CD7571-736E-B4CB-34E0-C8B31B5A98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6768193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3528206"/>
            <a:ext cx="6768193" cy="1794899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442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7148D-D60C-3359-4AC2-15A43E22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1"/>
            <a:ext cx="10515600" cy="11572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8731C-FCAE-A05A-5A11-57005B86A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52E70-B2DF-717F-6373-70A688FAD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215E5-6146-14C5-665E-EF04630D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248078BD-E7B6-42BC-A634-6ABF9E2FFB51}" type="datetimeFigureOut">
              <a:rPr lang="en-IN" smtClean="0"/>
              <a:t>09-09-2026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8FA3A-8706-3F4B-41CC-B024431F6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FF201B46-EBC5-4690-80C8-D13C831991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1707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  <p:sldLayoutId id="2147483826" r:id="rId24"/>
    <p:sldLayoutId id="2147483827" r:id="rId25"/>
    <p:sldLayoutId id="2147483828" r:id="rId26"/>
    <p:sldLayoutId id="2147483829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08">
          <p15:clr>
            <a:srgbClr val="F26B43"/>
          </p15:clr>
        </p15:guide>
        <p15:guide id="3" pos="4872">
          <p15:clr>
            <a:srgbClr val="F26B43"/>
          </p15:clr>
        </p15:guide>
        <p15:guide id="4" pos="5160">
          <p15:clr>
            <a:srgbClr val="F26B43"/>
          </p15:clr>
        </p15:guide>
        <p15:guide id="5" pos="2520">
          <p15:clr>
            <a:srgbClr val="F26B43"/>
          </p15:clr>
        </p15:guide>
        <p15:guide id="6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D16747E-7223-406B-EAFB-F73872729FDB}"/>
              </a:ext>
            </a:extLst>
          </p:cNvPr>
          <p:cNvSpPr txBox="1">
            <a:spLocks/>
          </p:cNvSpPr>
          <p:nvPr/>
        </p:nvSpPr>
        <p:spPr>
          <a:xfrm>
            <a:off x="1578280" y="-180458"/>
            <a:ext cx="12200351" cy="86652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spc="132" dirty="0">
                <a:solidFill>
                  <a:schemeClr val="tx1"/>
                </a:solidFill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  <a:sym typeface="Times New Roman Bold"/>
              </a:rPr>
              <a:t>NEHRU INSTITUTE OF INFORMATION TECHNOLOGY AND MANAGEMENT</a:t>
            </a:r>
            <a:endParaRPr lang="en-IN" b="1" dirty="0">
              <a:solidFill>
                <a:schemeClr val="tx1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8E29F2-094C-C7D1-6FC7-4C0061BB6F33}"/>
              </a:ext>
            </a:extLst>
          </p:cNvPr>
          <p:cNvSpPr txBox="1"/>
          <p:nvPr/>
        </p:nvSpPr>
        <p:spPr>
          <a:xfrm>
            <a:off x="2608891" y="483542"/>
            <a:ext cx="6371302" cy="464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2883"/>
              </a:lnSpc>
              <a:spcBef>
                <a:spcPct val="0"/>
              </a:spcBef>
            </a:pPr>
            <a:r>
              <a:rPr lang="en-US" sz="2059" b="1" spc="47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  <a:sym typeface="Times New Roman Bold"/>
              </a:rPr>
              <a:t>IN ASSOCIATED WITH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3972EF-A2AF-032C-4F62-64D04C354590}"/>
              </a:ext>
            </a:extLst>
          </p:cNvPr>
          <p:cNvSpPr txBox="1"/>
          <p:nvPr/>
        </p:nvSpPr>
        <p:spPr>
          <a:xfrm>
            <a:off x="2759717" y="466999"/>
            <a:ext cx="6272981" cy="994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8063"/>
              </a:lnSpc>
              <a:spcBef>
                <a:spcPct val="0"/>
              </a:spcBef>
            </a:pPr>
            <a:r>
              <a:rPr lang="en-US" sz="3200" b="1" spc="132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  <a:sym typeface="Times New Roman Bold"/>
              </a:rPr>
              <a:t>NEHRU COLLEGE OF MANAGEMENT</a:t>
            </a: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6AF51B1A-BE52-DF7D-9DA7-403D037873F0}"/>
              </a:ext>
            </a:extLst>
          </p:cNvPr>
          <p:cNvSpPr/>
          <p:nvPr/>
        </p:nvSpPr>
        <p:spPr>
          <a:xfrm>
            <a:off x="8626231" y="793869"/>
            <a:ext cx="707923" cy="622442"/>
          </a:xfrm>
          <a:custGeom>
            <a:avLst/>
            <a:gdLst/>
            <a:ahLst/>
            <a:cxnLst/>
            <a:rect l="l" t="t" r="r" b="b"/>
            <a:pathLst>
              <a:path w="1000717" h="1000717">
                <a:moveTo>
                  <a:pt x="0" y="0"/>
                </a:moveTo>
                <a:lnTo>
                  <a:pt x="1000717" y="0"/>
                </a:lnTo>
                <a:lnTo>
                  <a:pt x="1000717" y="1000716"/>
                </a:lnTo>
                <a:lnTo>
                  <a:pt x="0" y="10007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 b="1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F153493D-7278-301F-5560-3181B1623953}"/>
              </a:ext>
            </a:extLst>
          </p:cNvPr>
          <p:cNvSpPr/>
          <p:nvPr/>
        </p:nvSpPr>
        <p:spPr>
          <a:xfrm>
            <a:off x="236052" y="66101"/>
            <a:ext cx="922785" cy="922785"/>
          </a:xfrm>
          <a:custGeom>
            <a:avLst/>
            <a:gdLst/>
            <a:ahLst/>
            <a:cxnLst/>
            <a:rect l="l" t="t" r="r" b="b"/>
            <a:pathLst>
              <a:path w="922785" h="922785">
                <a:moveTo>
                  <a:pt x="0" y="0"/>
                </a:moveTo>
                <a:lnTo>
                  <a:pt x="922785" y="0"/>
                </a:lnTo>
                <a:lnTo>
                  <a:pt x="922785" y="922785"/>
                </a:lnTo>
                <a:lnTo>
                  <a:pt x="0" y="9227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 b="1" dirty="0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C882A5-B9C4-87E0-75A7-4B3699B1A1E9}"/>
              </a:ext>
            </a:extLst>
          </p:cNvPr>
          <p:cNvSpPr txBox="1"/>
          <p:nvPr/>
        </p:nvSpPr>
        <p:spPr>
          <a:xfrm>
            <a:off x="3420843" y="1936361"/>
            <a:ext cx="6100916" cy="1002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08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59" b="1" i="0" u="none" strike="noStrike" kern="1200" cap="none" spc="116" normalizeH="0" baseline="0" noProof="0" dirty="0">
                <a:ln>
                  <a:noFill/>
                </a:ln>
                <a:effectLst/>
                <a:uLnTx/>
                <a:uFillTx/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  <a:sym typeface="Times New Roman Bold"/>
              </a:rPr>
              <a:t>HACKSPARK’ 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4126C4-D257-6FD0-0D4D-FAB70DBA464D}"/>
              </a:ext>
            </a:extLst>
          </p:cNvPr>
          <p:cNvSpPr txBox="1"/>
          <p:nvPr/>
        </p:nvSpPr>
        <p:spPr>
          <a:xfrm>
            <a:off x="3750660" y="2808441"/>
            <a:ext cx="4875571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200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  <a:sym typeface="Times New Roman"/>
              </a:rPr>
              <a:t>Project / Solution Title</a:t>
            </a:r>
          </a:p>
          <a:p>
            <a:pPr algn="ctr">
              <a:lnSpc>
                <a:spcPts val="4479"/>
              </a:lnSpc>
            </a:pPr>
            <a:r>
              <a:rPr lang="en-US" sz="3200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  <a:sym typeface="Times New Roman"/>
              </a:rPr>
              <a:t>Team Name</a:t>
            </a:r>
          </a:p>
          <a:p>
            <a:pPr algn="ctr">
              <a:lnSpc>
                <a:spcPts val="4479"/>
              </a:lnSpc>
            </a:pPr>
            <a:r>
              <a:rPr lang="en-US" sz="3200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  <a:sym typeface="Times New Roman"/>
              </a:rPr>
              <a:t>College / Institution Name</a:t>
            </a:r>
          </a:p>
          <a:p>
            <a:pPr algn="ctr">
              <a:lnSpc>
                <a:spcPts val="4479"/>
              </a:lnSpc>
            </a:pPr>
            <a:r>
              <a:rPr lang="en-US" sz="3200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  <a:sym typeface="Times New Roman"/>
              </a:rPr>
              <a:t>Team Members</a:t>
            </a:r>
          </a:p>
          <a:p>
            <a:pPr algn="ctr">
              <a:lnSpc>
                <a:spcPts val="4479"/>
              </a:lnSpc>
            </a:pPr>
            <a:r>
              <a:rPr lang="en-US" sz="3200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  <a:sym typeface="Times New Roman"/>
              </a:rPr>
              <a:t>Team Leader</a:t>
            </a:r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FFE25031-5C41-3638-7B26-12B6F4068263}"/>
              </a:ext>
            </a:extLst>
          </p:cNvPr>
          <p:cNvSpPr/>
          <p:nvPr/>
        </p:nvSpPr>
        <p:spPr>
          <a:xfrm>
            <a:off x="11145796" y="5826951"/>
            <a:ext cx="1046204" cy="1018284"/>
          </a:xfrm>
          <a:custGeom>
            <a:avLst/>
            <a:gdLst/>
            <a:ahLst/>
            <a:cxnLst/>
            <a:rect l="l" t="t" r="r" b="b"/>
            <a:pathLst>
              <a:path w="938341" h="938341">
                <a:moveTo>
                  <a:pt x="0" y="0"/>
                </a:moveTo>
                <a:lnTo>
                  <a:pt x="938341" y="0"/>
                </a:lnTo>
                <a:lnTo>
                  <a:pt x="938341" y="938341"/>
                </a:lnTo>
                <a:lnTo>
                  <a:pt x="0" y="938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id="{6B712EC9-416D-93EF-122A-3A21DE8DF3DF}"/>
              </a:ext>
            </a:extLst>
          </p:cNvPr>
          <p:cNvSpPr/>
          <p:nvPr/>
        </p:nvSpPr>
        <p:spPr>
          <a:xfrm>
            <a:off x="4028943" y="2121690"/>
            <a:ext cx="542923" cy="632179"/>
          </a:xfrm>
          <a:custGeom>
            <a:avLst/>
            <a:gdLst/>
            <a:ahLst/>
            <a:cxnLst/>
            <a:rect l="l" t="t" r="r" b="b"/>
            <a:pathLst>
              <a:path w="938341" h="938341">
                <a:moveTo>
                  <a:pt x="0" y="0"/>
                </a:moveTo>
                <a:lnTo>
                  <a:pt x="938341" y="0"/>
                </a:lnTo>
                <a:lnTo>
                  <a:pt x="938341" y="938341"/>
                </a:lnTo>
                <a:lnTo>
                  <a:pt x="0" y="9383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N" dirty="0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238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72614-1A2B-E4A8-5741-8F491EB17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3BEAD-ECF4-E1D5-353F-FD2B28EE5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3753"/>
            <a:ext cx="10515600" cy="707463"/>
          </a:xfrm>
        </p:spPr>
        <p:txBody>
          <a:bodyPr/>
          <a:lstStyle/>
          <a:p>
            <a:r>
              <a:rPr lang="en-US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IDEA TITLE</a:t>
            </a:r>
            <a:endParaRPr lang="en-IN" dirty="0">
              <a:solidFill>
                <a:schemeClr val="tx1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2172F-36D2-E419-7228-F64BA79A6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31216"/>
            <a:ext cx="10515600" cy="4172672"/>
          </a:xfrm>
        </p:spPr>
        <p:txBody>
          <a:bodyPr/>
          <a:lstStyle/>
          <a:p>
            <a:endParaRPr lang="en-IN" dirty="0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F25EBBC2-5E40-9DC1-7368-BE4F6085C3B5}"/>
              </a:ext>
            </a:extLst>
          </p:cNvPr>
          <p:cNvSpPr/>
          <p:nvPr/>
        </p:nvSpPr>
        <p:spPr>
          <a:xfrm>
            <a:off x="11100619" y="46619"/>
            <a:ext cx="995516" cy="884597"/>
          </a:xfrm>
          <a:custGeom>
            <a:avLst/>
            <a:gdLst/>
            <a:ahLst/>
            <a:cxnLst/>
            <a:rect l="l" t="t" r="r" b="b"/>
            <a:pathLst>
              <a:path w="938341" h="938341">
                <a:moveTo>
                  <a:pt x="0" y="0"/>
                </a:moveTo>
                <a:lnTo>
                  <a:pt x="938341" y="0"/>
                </a:lnTo>
                <a:lnTo>
                  <a:pt x="938341" y="938341"/>
                </a:lnTo>
                <a:lnTo>
                  <a:pt x="0" y="93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41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BECA-DF42-26AE-D51B-18B9D130D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6DC96-9391-967B-1909-0D0EA61D6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3753"/>
            <a:ext cx="10515600" cy="707463"/>
          </a:xfrm>
        </p:spPr>
        <p:txBody>
          <a:bodyPr/>
          <a:lstStyle/>
          <a:p>
            <a:r>
              <a:rPr lang="en-US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TECHNICAL APPROACH</a:t>
            </a:r>
            <a:endParaRPr lang="en-IN" dirty="0">
              <a:solidFill>
                <a:schemeClr val="tx1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678CE-F243-D84D-9C2E-D462B5543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31216"/>
            <a:ext cx="10515600" cy="4172672"/>
          </a:xfrm>
        </p:spPr>
        <p:txBody>
          <a:bodyPr/>
          <a:lstStyle/>
          <a:p>
            <a:endParaRPr lang="en-IN" dirty="0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5AACBB4B-01AF-3D2C-C7C7-EEFD5CF87CED}"/>
              </a:ext>
            </a:extLst>
          </p:cNvPr>
          <p:cNvSpPr/>
          <p:nvPr/>
        </p:nvSpPr>
        <p:spPr>
          <a:xfrm>
            <a:off x="11100619" y="46619"/>
            <a:ext cx="995516" cy="884597"/>
          </a:xfrm>
          <a:custGeom>
            <a:avLst/>
            <a:gdLst/>
            <a:ahLst/>
            <a:cxnLst/>
            <a:rect l="l" t="t" r="r" b="b"/>
            <a:pathLst>
              <a:path w="938341" h="938341">
                <a:moveTo>
                  <a:pt x="0" y="0"/>
                </a:moveTo>
                <a:lnTo>
                  <a:pt x="938341" y="0"/>
                </a:lnTo>
                <a:lnTo>
                  <a:pt x="938341" y="938341"/>
                </a:lnTo>
                <a:lnTo>
                  <a:pt x="0" y="93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188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FECBC-3AC7-0047-5531-EE28E35E9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67D15-C11C-8E9C-E5D3-8080151DF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3753"/>
            <a:ext cx="10515600" cy="707463"/>
          </a:xfrm>
        </p:spPr>
        <p:txBody>
          <a:bodyPr/>
          <a:lstStyle/>
          <a:p>
            <a:r>
              <a:rPr lang="en-US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FEASIBILITY AND VIABILITY</a:t>
            </a:r>
            <a:endParaRPr lang="en-IN" dirty="0">
              <a:solidFill>
                <a:schemeClr val="tx1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645F5-5353-9901-EDE4-C8A40CF34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31216"/>
            <a:ext cx="10515600" cy="4172672"/>
          </a:xfrm>
        </p:spPr>
        <p:txBody>
          <a:bodyPr/>
          <a:lstStyle/>
          <a:p>
            <a:endParaRPr lang="en-IN" dirty="0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89E009B0-DA2A-9B26-6D7C-9A37E525D7D7}"/>
              </a:ext>
            </a:extLst>
          </p:cNvPr>
          <p:cNvSpPr/>
          <p:nvPr/>
        </p:nvSpPr>
        <p:spPr>
          <a:xfrm>
            <a:off x="11100619" y="46619"/>
            <a:ext cx="995516" cy="884597"/>
          </a:xfrm>
          <a:custGeom>
            <a:avLst/>
            <a:gdLst/>
            <a:ahLst/>
            <a:cxnLst/>
            <a:rect l="l" t="t" r="r" b="b"/>
            <a:pathLst>
              <a:path w="938341" h="938341">
                <a:moveTo>
                  <a:pt x="0" y="0"/>
                </a:moveTo>
                <a:lnTo>
                  <a:pt x="938341" y="0"/>
                </a:lnTo>
                <a:lnTo>
                  <a:pt x="938341" y="938341"/>
                </a:lnTo>
                <a:lnTo>
                  <a:pt x="0" y="93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376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DD927-EFF6-8A0A-3B3E-4FC399CB9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1494-B868-5D50-0F92-6792CA4ED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3753"/>
            <a:ext cx="10515600" cy="707463"/>
          </a:xfrm>
        </p:spPr>
        <p:txBody>
          <a:bodyPr/>
          <a:lstStyle/>
          <a:p>
            <a:r>
              <a:rPr lang="en-US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IMPACT AND BENEFITS</a:t>
            </a:r>
            <a:endParaRPr lang="en-IN" dirty="0">
              <a:solidFill>
                <a:schemeClr val="tx1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2BCC1-70DB-769E-5F97-61A78FFB3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31216"/>
            <a:ext cx="10515600" cy="4172672"/>
          </a:xfrm>
        </p:spPr>
        <p:txBody>
          <a:bodyPr/>
          <a:lstStyle/>
          <a:p>
            <a:endParaRPr lang="en-IN" dirty="0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57B8CD6B-8419-48BF-5E77-E222DD9B3B8A}"/>
              </a:ext>
            </a:extLst>
          </p:cNvPr>
          <p:cNvSpPr/>
          <p:nvPr/>
        </p:nvSpPr>
        <p:spPr>
          <a:xfrm>
            <a:off x="11100619" y="46619"/>
            <a:ext cx="995516" cy="884597"/>
          </a:xfrm>
          <a:custGeom>
            <a:avLst/>
            <a:gdLst/>
            <a:ahLst/>
            <a:cxnLst/>
            <a:rect l="l" t="t" r="r" b="b"/>
            <a:pathLst>
              <a:path w="938341" h="938341">
                <a:moveTo>
                  <a:pt x="0" y="0"/>
                </a:moveTo>
                <a:lnTo>
                  <a:pt x="938341" y="0"/>
                </a:lnTo>
                <a:lnTo>
                  <a:pt x="938341" y="938341"/>
                </a:lnTo>
                <a:lnTo>
                  <a:pt x="0" y="93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246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AE4D5-7B26-253D-1C0A-3A4F10E24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4AA9F-EC06-FBD5-8E5D-CC20671B4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3753"/>
            <a:ext cx="10515600" cy="707463"/>
          </a:xfrm>
        </p:spPr>
        <p:txBody>
          <a:bodyPr/>
          <a:lstStyle/>
          <a:p>
            <a:r>
              <a:rPr lang="en-US" b="1" dirty="0">
                <a:latin typeface="Microsoft Himalaya" panose="01010100010101010101" pitchFamily="2" charset="0"/>
                <a:ea typeface="Microsoft Himalaya" panose="01010100010101010101" pitchFamily="2" charset="0"/>
                <a:cs typeface="Microsoft Himalaya" panose="01010100010101010101" pitchFamily="2" charset="0"/>
              </a:rPr>
              <a:t>RESEARCH  AND REFERENCES</a:t>
            </a:r>
            <a:endParaRPr lang="en-IN" dirty="0">
              <a:solidFill>
                <a:schemeClr val="tx1"/>
              </a:solidFill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5AD2F-8BF1-DB49-27D8-0C0FF6D2C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31216"/>
            <a:ext cx="10515600" cy="4172672"/>
          </a:xfrm>
        </p:spPr>
        <p:txBody>
          <a:bodyPr/>
          <a:lstStyle/>
          <a:p>
            <a:endParaRPr lang="en-IN" dirty="0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B530726E-948B-5677-501C-97805AF4B0CC}"/>
              </a:ext>
            </a:extLst>
          </p:cNvPr>
          <p:cNvSpPr/>
          <p:nvPr/>
        </p:nvSpPr>
        <p:spPr>
          <a:xfrm>
            <a:off x="11100619" y="46619"/>
            <a:ext cx="995516" cy="884597"/>
          </a:xfrm>
          <a:custGeom>
            <a:avLst/>
            <a:gdLst/>
            <a:ahLst/>
            <a:cxnLst/>
            <a:rect l="l" t="t" r="r" b="b"/>
            <a:pathLst>
              <a:path w="938341" h="938341">
                <a:moveTo>
                  <a:pt x="0" y="0"/>
                </a:moveTo>
                <a:lnTo>
                  <a:pt x="938341" y="0"/>
                </a:lnTo>
                <a:lnTo>
                  <a:pt x="938341" y="938341"/>
                </a:lnTo>
                <a:lnTo>
                  <a:pt x="0" y="9383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N">
              <a:latin typeface="Microsoft Himalaya" panose="01010100010101010101" pitchFamily="2" charset="0"/>
              <a:ea typeface="Microsoft Himalaya" panose="01010100010101010101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5306"/>
      </p:ext>
    </p:extLst>
  </p:cSld>
  <p:clrMapOvr>
    <a:masterClrMapping/>
  </p:clrMapOvr>
</p:sld>
</file>

<file path=ppt/theme/theme1.xml><?xml version="1.0" encoding="utf-8"?>
<a:theme xmlns:a="http://schemas.openxmlformats.org/drawingml/2006/main" name="Shoji">
  <a:themeElements>
    <a:clrScheme name="Shoji">
      <a:dk1>
        <a:srgbClr val="131313"/>
      </a:dk1>
      <a:lt1>
        <a:sysClr val="window" lastClr="FFFFFF"/>
      </a:lt1>
      <a:dk2>
        <a:srgbClr val="1D3433"/>
      </a:dk2>
      <a:lt2>
        <a:srgbClr val="F3F2ED"/>
      </a:lt2>
      <a:accent1>
        <a:srgbClr val="7C5C3E"/>
      </a:accent1>
      <a:accent2>
        <a:srgbClr val="B8A189"/>
      </a:accent2>
      <a:accent3>
        <a:srgbClr val="A1A696"/>
      </a:accent3>
      <a:accent4>
        <a:srgbClr val="566868"/>
      </a:accent4>
      <a:accent5>
        <a:srgbClr val="786F50"/>
      </a:accent5>
      <a:accent6>
        <a:srgbClr val="A9A375"/>
      </a:accent6>
      <a:hlink>
        <a:srgbClr val="B1785F"/>
      </a:hlink>
      <a:folHlink>
        <a:srgbClr val="6C7F7F"/>
      </a:folHlink>
    </a:clrScheme>
    <a:fontScheme name="Custom 35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oji" id="{FC7F6458-703E-4B19-BAF9-E88A9B02521B}" vid="{6FBA4037-BA28-4926-BD89-6C54034403A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Shoji</Template>
  <TotalTime>73</TotalTime>
  <Words>44</Words>
  <Application>Microsoft Office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 Light</vt:lpstr>
      <vt:lpstr>Arial</vt:lpstr>
      <vt:lpstr>Microsoft Himalaya</vt:lpstr>
      <vt:lpstr>Walbaum Display</vt:lpstr>
      <vt:lpstr>Shoji</vt:lpstr>
      <vt:lpstr>PowerPoint Presentation</vt:lpstr>
      <vt:lpstr>IDEA TITLE</vt:lpstr>
      <vt:lpstr>TECHNICAL APPROACH</vt:lpstr>
      <vt:lpstr>FEASIBILITY AND VIABILITY</vt:lpstr>
      <vt:lpstr>IMPACT AND BENEFITS</vt:lpstr>
      <vt:lpstr>RESEARCH  AND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Shiva Shiva</dc:creator>
  <cp:lastModifiedBy>Shiva Shiva</cp:lastModifiedBy>
  <cp:revision>2</cp:revision>
  <dcterms:created xsi:type="dcterms:W3CDTF">2026-09-09T08:23:41Z</dcterms:created>
  <dcterms:modified xsi:type="dcterms:W3CDTF">2026-09-09T09:37:29Z</dcterms:modified>
</cp:coreProperties>
</file>